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8" r:id="rId3"/>
    <p:sldId id="261" r:id="rId4"/>
    <p:sldId id="257" r:id="rId5"/>
    <p:sldId id="260" r:id="rId6"/>
    <p:sldId id="262" r:id="rId7"/>
    <p:sldId id="265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E8EFA-426C-44EA-AE41-1E7A7DE3BFF5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F0CDF7-D2D7-4D71-A3EE-BDA5EB71F1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232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0CDF7-D2D7-4D71-A3EE-BDA5EB71F1E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732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0CDF7-D2D7-4D71-A3EE-BDA5EB71F1E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714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9213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826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4513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80616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968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3794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20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36765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2996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773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031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152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2194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1420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961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7741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026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6FAE292-F298-4BE4-9CF4-21C270495392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6987C81-1CBE-4FE7-9A54-6F29B9ECE1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781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9" y="1871131"/>
            <a:ext cx="6689418" cy="1512149"/>
          </a:xfrm>
        </p:spPr>
        <p:txBody>
          <a:bodyPr/>
          <a:lstStyle/>
          <a:p>
            <a:r>
              <a:rPr lang="ru-RU" sz="2400" dirty="0" smtClean="0"/>
              <a:t>Практическая реализация образовательного модуля «Дидактическая система Ф. </a:t>
            </a:r>
            <a:r>
              <a:rPr lang="ru-RU" sz="2400" dirty="0" err="1" smtClean="0"/>
              <a:t>Фрёбеля</a:t>
            </a:r>
            <a:r>
              <a:rPr lang="ru-RU" sz="2400" dirty="0" smtClean="0"/>
              <a:t>» в совместной деятельности с детьми и в самостоятельной деятельности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86785" y="3757596"/>
            <a:ext cx="5395032" cy="480138"/>
          </a:xfrm>
        </p:spPr>
        <p:txBody>
          <a:bodyPr>
            <a:noAutofit/>
          </a:bodyPr>
          <a:lstStyle/>
          <a:p>
            <a:r>
              <a:rPr lang="ru-RU" sz="1800" dirty="0" smtClean="0"/>
              <a:t>МБДОУ детский сад №27 г. Белгород «Жар-птица»</a:t>
            </a:r>
          </a:p>
          <a:p>
            <a:pPr algn="r"/>
            <a:endParaRPr lang="ru-RU" sz="1800" dirty="0" smtClean="0"/>
          </a:p>
          <a:p>
            <a:pPr algn="r"/>
            <a:r>
              <a:rPr lang="ru-RU" sz="1800" dirty="0" smtClean="0"/>
              <a:t>Васильченко Татьяна </a:t>
            </a:r>
            <a:r>
              <a:rPr lang="ru-RU" sz="1800" dirty="0" err="1" smtClean="0"/>
              <a:t>Зиновеевна</a:t>
            </a:r>
            <a:endParaRPr lang="ru-RU" sz="1800" dirty="0"/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0860">
            <a:off x="429768" y="4001274"/>
            <a:ext cx="3172968" cy="246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13018">
            <a:off x="8888055" y="602649"/>
            <a:ext cx="3079103" cy="173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66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9536" y="658368"/>
            <a:ext cx="1055217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Пособия </a:t>
            </a:r>
            <a:r>
              <a:rPr lang="ru-RU" sz="2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изготовлены из качественного натурального </a:t>
            </a: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материала. </a:t>
            </a:r>
          </a:p>
          <a:p>
            <a:pPr algn="ctr"/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</a:t>
            </a:r>
            <a:r>
              <a:rPr lang="ru-RU" sz="20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образовательный комплект упакован в отдельную деревянную коробку с номером</a:t>
            </a:r>
            <a:r>
              <a:rPr lang="ru-RU" sz="20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dirty="0" smtClean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u="sng" dirty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u="sng" dirty="0" smtClean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u="sng" dirty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Спектр действий со всеми образовательными комплектами не ограничивается 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методикой, предложенной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err="1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Фрёбелем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3770" y="2107613"/>
            <a:ext cx="4407278" cy="29340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4043" y="2107613"/>
            <a:ext cx="4039063" cy="293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93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8568" y="1137719"/>
            <a:ext cx="8135110" cy="1097279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набор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шерстяные мячи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нитях.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Мяч  - самая простая, удобная, понятная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ребёнку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фигура.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Фрёбель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даёт 30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идей для игры с мячами: раскачивание (маятниковые движения), поднимание, опускание и круговые движения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используем шерстяные мячики для развития детей, начиная с раннего возраста. Основная их среда и возможность познавать мир -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сенсор (то, что можно потрогать, понюхать, покатать, подержать в руках). 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43" y="3145810"/>
            <a:ext cx="3450260" cy="31269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53" y="3145810"/>
            <a:ext cx="3028546" cy="31269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3145809"/>
            <a:ext cx="3163824" cy="31269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19" y="676656"/>
            <a:ext cx="1893933" cy="17448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41280" y="660926"/>
            <a:ext cx="1216152" cy="143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07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/>
              <a:t>Применение </a:t>
            </a:r>
            <a:r>
              <a:rPr lang="ru-RU" sz="2700" b="1" dirty="0"/>
              <a:t>«Даров </a:t>
            </a:r>
            <a:r>
              <a:rPr lang="ru-RU" sz="2700" b="1" dirty="0" err="1"/>
              <a:t>Фребеля</a:t>
            </a:r>
            <a:r>
              <a:rPr lang="ru-RU" sz="2700" b="1" dirty="0" smtClean="0"/>
              <a:t>» в совместной деятельности с детьми</a:t>
            </a:r>
            <a:br>
              <a:rPr lang="ru-RU" sz="2700" b="1" dirty="0" smtClean="0"/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</a:t>
            </a:r>
            <a:r>
              <a:rPr 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социально-коммуникативному, речевому, познавательному, художественно-эстетическому, физическому  развитию.</a:t>
            </a:r>
            <a:endParaRPr lang="ru-RU" sz="2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149" y="2625702"/>
            <a:ext cx="4285449" cy="33178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31" y="2625702"/>
            <a:ext cx="5450482" cy="3196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0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1248" y="650939"/>
            <a:ext cx="10680192" cy="1881949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 система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Фрёбеля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универсальна. Поэтому мы нашли ей применение в совместной деятельности с детьми, и используем её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основополагающей для пропедевтики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STEM-образования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поскольку в ней систематизированы знания из всех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перечисленных областей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science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technology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«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engineering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инженерия»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mathematics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«математика»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21134149">
            <a:off x="794152" y="2578310"/>
            <a:ext cx="4052170" cy="32555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2591">
            <a:off x="7312159" y="2686784"/>
            <a:ext cx="4247261" cy="34145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5215" y="2925783"/>
            <a:ext cx="3265785" cy="325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197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9754" y="686794"/>
            <a:ext cx="9601196" cy="1303867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системы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Фрёбеля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самостоятельной деятельности детей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71754" y="2726690"/>
            <a:ext cx="3730726" cy="32288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5369">
            <a:off x="1160467" y="2670531"/>
            <a:ext cx="4179651" cy="31745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339" y="1804873"/>
            <a:ext cx="2341221" cy="415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550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42432" y="1216152"/>
            <a:ext cx="5522976" cy="465971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Практическая реализация образовательного модуля «Дидактическая система Ф. </a:t>
            </a:r>
            <a:r>
              <a:rPr lang="ru-RU" dirty="0" err="1"/>
              <a:t>Фрёбеля</a:t>
            </a:r>
            <a:r>
              <a:rPr lang="ru-RU" dirty="0"/>
              <a:t>» в совместной и самостоятельной деятельности детей показала, что </a:t>
            </a:r>
            <a:r>
              <a:rPr lang="ru-RU" dirty="0" smtClean="0"/>
              <a:t>использование </a:t>
            </a:r>
            <a:r>
              <a:rPr lang="ru-RU" dirty="0"/>
              <a:t>игрового набора </a:t>
            </a:r>
            <a:r>
              <a:rPr lang="ru-RU" dirty="0" smtClean="0"/>
              <a:t>помогает сделать </a:t>
            </a:r>
            <a:r>
              <a:rPr lang="ru-RU" dirty="0"/>
              <a:t>образовательный процесс интереснее для каждого ребёнка, позволяет детям, играя, развиваться в различных видах деятельности.</a:t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256" y="1388534"/>
            <a:ext cx="4513412" cy="448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2571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116</TotalTime>
  <Words>176</Words>
  <Application>Microsoft Office PowerPoint</Application>
  <PresentationFormat>Широкоэкранный</PresentationFormat>
  <Paragraphs>29</Paragraphs>
  <Slides>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Garamond</vt:lpstr>
      <vt:lpstr>Times New Roman</vt:lpstr>
      <vt:lpstr>Натуральные материалы</vt:lpstr>
      <vt:lpstr>Практическая реализация образовательного модуля «Дидактическая система Ф. Фрёбеля» в совместной деятельности с детьми и в самостоятельной деятельности</vt:lpstr>
      <vt:lpstr>Презентация PowerPoint</vt:lpstr>
      <vt:lpstr>Первый набор - шерстяные мячи на нитях. Мяч  - самая простая, удобная, понятная ребёнку фигура.  Фрёбель даёт 30 идей для игры с мячами: раскачивание (маятниковые движения), поднимание, опускание и круговые движения. </vt:lpstr>
      <vt:lpstr>Применение «Даров Фребеля» в совместной деятельности с детьми способствует социально-коммуникативному, речевому, познавательному, художественно-эстетическому, физическому  развитию.</vt:lpstr>
      <vt:lpstr>Дидактическая  система Фрёбеля универсальна. Поэтому мы нашли ей применение в совместной деятельности с детьми, и используем её в качестве основополагающей для пропедевтики STEM-образования, поскольку в ней систематизированы знания из всех перечисленных областей: «science» «наука», «technology» «техника», «engineering» «инженерия», «mathematics» «математика».</vt:lpstr>
      <vt:lpstr>Использование системы Фрёбеля  в самостоятельной деятельности детей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Практическая реализация образовательного модуля «Дидактическая система Ф. Фрёбеля» в совместной деятельности с детьми и в самостоятельной деятельности</dc:title>
  <dc:creator>Учетная запись Майкрософт</dc:creator>
  <cp:lastModifiedBy>Учетная запись Майкрософт</cp:lastModifiedBy>
  <cp:revision>14</cp:revision>
  <dcterms:created xsi:type="dcterms:W3CDTF">2024-08-20T11:32:08Z</dcterms:created>
  <dcterms:modified xsi:type="dcterms:W3CDTF">2024-09-05T10:35:45Z</dcterms:modified>
</cp:coreProperties>
</file>